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6CAA"/>
    <a:srgbClr val="267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030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34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365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0824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361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912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46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1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235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24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30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871B2-5DCC-4450-B11E-184F12AC0ED2}" type="datetimeFigureOut">
              <a:rPr lang="zh-CN" altLang="en-US" smtClean="0"/>
              <a:t>2021/6/25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9461A-5792-4265-AA5F-76A6C281C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93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DFAF657-7F8F-45E9-82A3-ADB0CA5D13C9}"/>
              </a:ext>
            </a:extLst>
          </p:cNvPr>
          <p:cNvSpPr/>
          <p:nvPr/>
        </p:nvSpPr>
        <p:spPr>
          <a:xfrm>
            <a:off x="2808286" y="1917726"/>
            <a:ext cx="1943100" cy="61912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学生事故发生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AC05416-9AAA-4C3F-87F4-C6333D7F296E}"/>
              </a:ext>
            </a:extLst>
          </p:cNvPr>
          <p:cNvSpPr txBox="1"/>
          <p:nvPr/>
        </p:nvSpPr>
        <p:spPr>
          <a:xfrm>
            <a:off x="1503783" y="923866"/>
            <a:ext cx="4817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学生事故应急处理流程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795DD25C-45B5-49B1-87A2-AF8A12C68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6806"/>
            <a:ext cx="7559675" cy="662049"/>
          </a:xfrm>
          <a:prstGeom prst="rect">
            <a:avLst/>
          </a:prstGeom>
        </p:spPr>
      </p:pic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6B931ED1-31A6-4FD7-B98F-7E452083E136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3779836" y="2536851"/>
            <a:ext cx="0" cy="414995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菱形 17">
            <a:extLst>
              <a:ext uri="{FF2B5EF4-FFF2-40B4-BE49-F238E27FC236}">
                <a16:creationId xmlns:a16="http://schemas.microsoft.com/office/drawing/2014/main" id="{3FCD5722-8C3A-415C-8E45-747EDDB01736}"/>
              </a:ext>
            </a:extLst>
          </p:cNvPr>
          <p:cNvSpPr/>
          <p:nvPr/>
        </p:nvSpPr>
        <p:spPr>
          <a:xfrm>
            <a:off x="2293263" y="2951846"/>
            <a:ext cx="2975748" cy="1666875"/>
          </a:xfrm>
          <a:prstGeom prst="diamon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带教老师判断严重程度</a:t>
            </a: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643D5F9-F68A-4959-95CE-C86B9D992453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1638301" y="3785283"/>
            <a:ext cx="654963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7FB41512-9AFC-4708-ACF0-1E76EDF9A6FE}"/>
              </a:ext>
            </a:extLst>
          </p:cNvPr>
          <p:cNvCxnSpPr>
            <a:cxnSpLocks/>
          </p:cNvCxnSpPr>
          <p:nvPr/>
        </p:nvCxnSpPr>
        <p:spPr>
          <a:xfrm>
            <a:off x="1638300" y="3785282"/>
            <a:ext cx="0" cy="833439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03F67C9E-D6D1-4FD3-9BE0-C260ED190796}"/>
              </a:ext>
            </a:extLst>
          </p:cNvPr>
          <p:cNvCxnSpPr>
            <a:cxnSpLocks/>
            <a:endCxn id="18" idx="3"/>
          </p:cNvCxnSpPr>
          <p:nvPr/>
        </p:nvCxnSpPr>
        <p:spPr>
          <a:xfrm flipH="1">
            <a:off x="5269011" y="3785281"/>
            <a:ext cx="652362" cy="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>
            <a:extLst>
              <a:ext uri="{FF2B5EF4-FFF2-40B4-BE49-F238E27FC236}">
                <a16:creationId xmlns:a16="http://schemas.microsoft.com/office/drawing/2014/main" id="{B76CF583-F3E0-49AF-AD4C-089699DD408B}"/>
              </a:ext>
            </a:extLst>
          </p:cNvPr>
          <p:cNvSpPr/>
          <p:nvPr/>
        </p:nvSpPr>
        <p:spPr>
          <a:xfrm>
            <a:off x="265241" y="4606847"/>
            <a:ext cx="2768246" cy="11607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报校医务室，由医生处理。</a:t>
            </a:r>
            <a:endParaRPr lang="en-US" altLang="zh-CN" b="1" dirty="0">
              <a:solidFill>
                <a:srgbClr val="266CAA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电话：</a:t>
            </a:r>
            <a:r>
              <a:rPr lang="en-US" altLang="zh-CN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69392447          </a:t>
            </a:r>
          </a:p>
          <a:p>
            <a:r>
              <a:rPr lang="en-US" altLang="zh-CN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 69395877</a:t>
            </a:r>
            <a:endParaRPr lang="zh-CN" altLang="en-US" b="1" dirty="0">
              <a:solidFill>
                <a:srgbClr val="266CAA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241D417E-4584-4280-BFDB-18EF0F70230A}"/>
              </a:ext>
            </a:extLst>
          </p:cNvPr>
          <p:cNvSpPr/>
          <p:nvPr/>
        </p:nvSpPr>
        <p:spPr>
          <a:xfrm>
            <a:off x="4537248" y="4606847"/>
            <a:ext cx="2768246" cy="11607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报校医务室，同时报</a:t>
            </a:r>
            <a:r>
              <a:rPr lang="en-US" altLang="zh-CN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120</a:t>
            </a:r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急救。</a:t>
            </a: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9AED7704-4AA4-45E9-B4DA-A27B0C5B017A}"/>
              </a:ext>
            </a:extLst>
          </p:cNvPr>
          <p:cNvCxnSpPr>
            <a:cxnSpLocks/>
          </p:cNvCxnSpPr>
          <p:nvPr/>
        </p:nvCxnSpPr>
        <p:spPr>
          <a:xfrm>
            <a:off x="5902321" y="3785282"/>
            <a:ext cx="0" cy="833439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EA57204E-8182-4E54-B90A-574ABA58937E}"/>
              </a:ext>
            </a:extLst>
          </p:cNvPr>
          <p:cNvCxnSpPr>
            <a:cxnSpLocks/>
          </p:cNvCxnSpPr>
          <p:nvPr/>
        </p:nvCxnSpPr>
        <p:spPr>
          <a:xfrm>
            <a:off x="1638300" y="5767604"/>
            <a:ext cx="0" cy="1206579"/>
          </a:xfrm>
          <a:prstGeom prst="straightConnector1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>
            <a:extLst>
              <a:ext uri="{FF2B5EF4-FFF2-40B4-BE49-F238E27FC236}">
                <a16:creationId xmlns:a16="http://schemas.microsoft.com/office/drawing/2014/main" id="{FC327726-E16E-4489-953D-ACE6E7C7CF52}"/>
              </a:ext>
            </a:extLst>
          </p:cNvPr>
          <p:cNvSpPr/>
          <p:nvPr/>
        </p:nvSpPr>
        <p:spPr>
          <a:xfrm>
            <a:off x="2450315" y="6393804"/>
            <a:ext cx="2768246" cy="11607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报值班老师，电话在日程安排表上。</a:t>
            </a:r>
          </a:p>
        </p:txBody>
      </p: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14D302A3-F1D0-452F-8616-DFD09032232D}"/>
              </a:ext>
            </a:extLst>
          </p:cNvPr>
          <p:cNvCxnSpPr>
            <a:cxnSpLocks/>
          </p:cNvCxnSpPr>
          <p:nvPr/>
        </p:nvCxnSpPr>
        <p:spPr>
          <a:xfrm>
            <a:off x="5921371" y="5783908"/>
            <a:ext cx="0" cy="1190274"/>
          </a:xfrm>
          <a:prstGeom prst="straightConnector1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6786EF6C-9F0B-4181-A91E-E5C15F52085E}"/>
              </a:ext>
            </a:extLst>
          </p:cNvPr>
          <p:cNvCxnSpPr>
            <a:stCxn id="36" idx="3"/>
          </p:cNvCxnSpPr>
          <p:nvPr/>
        </p:nvCxnSpPr>
        <p:spPr>
          <a:xfrm>
            <a:off x="5218561" y="6974182"/>
            <a:ext cx="702810" cy="0"/>
          </a:xfrm>
          <a:prstGeom prst="line">
            <a:avLst/>
          </a:prstGeom>
          <a:ln w="3175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8C644069-98CA-4B2D-9390-725AEE5DE9CB}"/>
              </a:ext>
            </a:extLst>
          </p:cNvPr>
          <p:cNvCxnSpPr>
            <a:stCxn id="36" idx="1"/>
          </p:cNvCxnSpPr>
          <p:nvPr/>
        </p:nvCxnSpPr>
        <p:spPr>
          <a:xfrm flipH="1">
            <a:off x="1638301" y="6974182"/>
            <a:ext cx="812015" cy="0"/>
          </a:xfrm>
          <a:prstGeom prst="line">
            <a:avLst/>
          </a:prstGeom>
          <a:ln w="31750">
            <a:solidFill>
              <a:schemeClr val="tx1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>
            <a:extLst>
              <a:ext uri="{FF2B5EF4-FFF2-40B4-BE49-F238E27FC236}">
                <a16:creationId xmlns:a16="http://schemas.microsoft.com/office/drawing/2014/main" id="{174DBFDC-7250-422B-8E80-79A2BF985B04}"/>
              </a:ext>
            </a:extLst>
          </p:cNvPr>
          <p:cNvSpPr txBox="1"/>
          <p:nvPr/>
        </p:nvSpPr>
        <p:spPr>
          <a:xfrm>
            <a:off x="265241" y="8131805"/>
            <a:ext cx="7294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流程说明：</a:t>
            </a:r>
            <a:r>
              <a:rPr lang="zh-CN" altLang="en-US" b="1" dirty="0">
                <a:solidFill>
                  <a:srgbClr val="2670A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经医务室医生判断，如需送医院，原则上由值班室老师开车送医，如遇特殊情况（暂时联系不上值班老师等），由带教老师开车送医，实习学生暂停实习或由其他老师代教。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E26E5327-DC2D-4269-955B-9266DBF56442}"/>
              </a:ext>
            </a:extLst>
          </p:cNvPr>
          <p:cNvSpPr/>
          <p:nvPr/>
        </p:nvSpPr>
        <p:spPr>
          <a:xfrm>
            <a:off x="-7" y="10310813"/>
            <a:ext cx="7559676" cy="381000"/>
          </a:xfrm>
          <a:prstGeom prst="rect">
            <a:avLst/>
          </a:prstGeom>
          <a:solidFill>
            <a:srgbClr val="266CAA"/>
          </a:solidFill>
          <a:ln>
            <a:solidFill>
              <a:srgbClr val="266C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9100700-F6CF-47DA-9B5D-96BD9D3A171B}"/>
              </a:ext>
            </a:extLst>
          </p:cNvPr>
          <p:cNvSpPr txBox="1"/>
          <p:nvPr/>
        </p:nvSpPr>
        <p:spPr>
          <a:xfrm>
            <a:off x="1150829" y="390603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轻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7DC3E158-187F-480A-AFE0-3568679FE832}"/>
              </a:ext>
            </a:extLst>
          </p:cNvPr>
          <p:cNvSpPr txBox="1"/>
          <p:nvPr/>
        </p:nvSpPr>
        <p:spPr>
          <a:xfrm>
            <a:off x="5902321" y="389080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266CAA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</a:t>
            </a:r>
          </a:p>
        </p:txBody>
      </p:sp>
    </p:spTree>
    <p:extLst>
      <p:ext uri="{BB962C8B-B14F-4D97-AF65-F5344CB8AC3E}">
        <p14:creationId xmlns:p14="http://schemas.microsoft.com/office/powerpoint/2010/main" val="4208393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100</Words>
  <Application>Microsoft Office PowerPoint</Application>
  <PresentationFormat>自定义</PresentationFormat>
  <Paragraphs>11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宋体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HP</cp:lastModifiedBy>
  <cp:revision>11</cp:revision>
  <dcterms:created xsi:type="dcterms:W3CDTF">2021-06-25T01:54:54Z</dcterms:created>
  <dcterms:modified xsi:type="dcterms:W3CDTF">2021-06-25T04:38:36Z</dcterms:modified>
</cp:coreProperties>
</file>